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32178-D626-49BF-A36C-5C516D2EC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6C972-72DD-4523-9F21-4809BF9BC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0392E-60C7-4CCC-B3B4-D4C32C1D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B8F88-F64E-4D92-B2FC-4E841324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E52C0-976D-4014-8935-3B8DD5AE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0055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71092-C699-4C6B-BC46-C2A40513C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FBE46-4A66-4813-9830-B46E9056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399B6-BA82-4ECE-BE7C-5074ABCBD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31DDD-A84F-46FB-B321-F1020181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5A69A-19CB-42BA-9AFD-FDE67AC7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153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95E7C2-D534-4872-9D9F-59FF07C877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3FEC8-F3FC-463A-A320-29318E6CE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48ED7-51CB-4728-BF2F-CA0767D01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02A73-1620-4275-8C65-2E2D9AD7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62440-E85B-4FEC-8921-FC413339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409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A4F0-C579-4B21-8AEA-611E3A26B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20236-8C7F-4998-964E-30206A407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08B55-6416-49BD-8764-6E95DAD49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66F4F-86AB-4757-B7F3-3279221C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5EBD7-D3AA-4D43-AA59-ACD130A5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686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4D9AD-7950-40E8-AAAA-1EA112959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D0E33-6370-445C-9D5E-7B17DE9C2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84B63-90F9-4583-91D4-DEDDEAA60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2BD4-9FDD-4137-8637-6688F8749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7CDDE-9D3F-44A2-BB2B-C17DB18A1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14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A5C6-4AE6-4A8B-A175-A54D34E54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310DA-6BDE-43AE-A40C-1468639DA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41224-535B-4843-96F6-50175C10F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E6171-007C-454E-8B38-79E32A3C3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F34F7-1352-4E46-95E6-9F45DE7F8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4E76-4764-4D6C-AC57-A9F82F7C1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014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954A0-A05E-45B0-87E0-F792DBD92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578EA-4B21-4E88-BB0D-4AC740D48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A49EF-2466-47CD-AE78-88EFA3B15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B68DC-FAB6-4536-BDAA-43EA54940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57315B-C843-4C77-9E72-ADE639C35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17B9EE-AC1F-4AAF-B177-16322D6E2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83A2B7-E7E2-4F53-8F56-A75B4312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A76F19-59B0-48C8-9601-320889A6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13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34CA-6DCA-48F0-8161-F1FEBE5F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368D12-2A91-4EC9-9429-2A814950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2A55E-F931-4A37-B05A-C5FB8A29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08B00C-0C88-4518-97FA-27BA57BE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717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282264-1BA3-402B-AC76-7A39C537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D59342-99E0-44C8-8908-384497DB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FA5766-94E3-4C9B-BF87-20D2D4B16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851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7F9A1-D7AF-4FE9-A535-919EC7D6F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F20A8-584F-4D15-B4F7-9F626C4B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ED9E2-521C-4707-8742-CF1DF7A81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AED7C-9758-46E2-8B7D-A45F0B116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C17FA-5A51-4997-A5DF-7EE5702D5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E8A91-D132-45C6-8E33-BCB172D6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613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18D8-5670-4D4B-A255-4890E328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D0436-4BAA-458F-B057-238979497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5B80B-3404-40D3-B587-5F78995A3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1C509-B993-43DB-A711-4E9E0D0A9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1D953-3BA6-4111-9756-47E207EC9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09614-A734-49E5-8ADA-A00D35EE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606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FBA71B-72DF-4F32-970C-14C3FEFC5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98084-BA2F-4407-A19D-3F3FDA6F8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4B192-A592-4722-8503-0E3201C8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FF4E-BC40-42F9-964D-2498ACB9982A}" type="datetimeFigureOut">
              <a:rPr lang="lv-LV" smtClean="0"/>
              <a:t>28.09.22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541FB-857F-413D-A4E6-B1B099E43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4DAA5-D56A-4CA1-9147-3E4350E24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1DE0F-5AE5-42BF-B04B-26B3F8322A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218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681E-528E-47A8-9B29-0697914E0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37AE4-C452-4212-8FBA-3D85BEFF9B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0D4BFC-DA57-4366-873D-F91BC5D6F08D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6D28419-F4E9-46DE-BB52-EA5366FC9B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1B35134-F482-4F8E-98F8-421CE5857115}"/>
                </a:ext>
              </a:extLst>
            </p:cNvPr>
            <p:cNvSpPr txBox="1"/>
            <p:nvPr/>
          </p:nvSpPr>
          <p:spPr>
            <a:xfrm>
              <a:off x="1001110" y="4824248"/>
              <a:ext cx="32476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350" dirty="0">
                  <a:solidFill>
                    <a:srgbClr val="0067B4"/>
                  </a:solidFill>
                </a:rPr>
                <a:t>www.euroson2023.com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4840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Maija Radziņa</dc:creator>
  <cp:lastModifiedBy>Lynne Rudd</cp:lastModifiedBy>
  <cp:revision>4</cp:revision>
  <dcterms:created xsi:type="dcterms:W3CDTF">2022-05-23T20:36:45Z</dcterms:created>
  <dcterms:modified xsi:type="dcterms:W3CDTF">2022-09-28T12:32:38Z</dcterms:modified>
</cp:coreProperties>
</file>